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0" r:id="rId2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5">
          <p15:clr>
            <a:srgbClr val="A4A3A4"/>
          </p15:clr>
        </p15:guide>
        <p15:guide id="2" pos="8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4B4"/>
    <a:srgbClr val="4ABDE0"/>
    <a:srgbClr val="0C64B4"/>
    <a:srgbClr val="007AC1"/>
    <a:srgbClr val="20629D"/>
    <a:srgbClr val="2877BF"/>
    <a:srgbClr val="C1CD23"/>
    <a:srgbClr val="DF692A"/>
    <a:srgbClr val="AFC72B"/>
    <a:srgbClr val="13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7374"/>
  </p:normalViewPr>
  <p:slideViewPr>
    <p:cSldViewPr snapToGrid="0">
      <p:cViewPr varScale="1">
        <p:scale>
          <a:sx n="73" d="100"/>
          <a:sy n="73" d="100"/>
        </p:scale>
        <p:origin x="1692" y="72"/>
      </p:cViewPr>
      <p:guideLst>
        <p:guide orient="horz" pos="245"/>
        <p:guide pos="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84" y="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35CF82-9698-1145-B9DC-688BE3D2BBD3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D312A2-A1F7-D348-9E28-14ED3EEFFA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4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ED96473-B205-3946-8898-B7DC2A0B8244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AAA649-492A-384A-B310-D2454E936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3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AA649-492A-384A-B310-D2454E9364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244" cy="6857433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8506975" y="6292675"/>
            <a:ext cx="637025" cy="24372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62298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ne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65489" y="88591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91402" y="1015977"/>
            <a:ext cx="7985845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7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No Watermark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140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65489" y="88591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2652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338146024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223014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3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14D605-133B-4C29-B6CC-544841FFF26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312791-620B-422C-ABA1-29FABAB9C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6" r:id="rId2"/>
    <p:sldLayoutId id="2147483853" r:id="rId3"/>
    <p:sldLayoutId id="2147483851" r:id="rId4"/>
    <p:sldLayoutId id="2147483829" r:id="rId5"/>
    <p:sldLayoutId id="2147483854" r:id="rId6"/>
  </p:sldLayoutIdLst>
  <p:transition spd="med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9F8B5-47E7-4508-9BD5-0E9D0311E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LNG Exports: </a:t>
            </a:r>
            <a:r>
              <a:rPr lang="en-US" dirty="0">
                <a:solidFill>
                  <a:srgbClr val="0C64B4"/>
                </a:solidFill>
              </a:rPr>
              <a:t>First Wave Materializes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082" y="988392"/>
            <a:ext cx="7911547" cy="5177694"/>
          </a:xfrm>
          <a:prstGeom prst="rect">
            <a:avLst/>
          </a:prstGeom>
        </p:spPr>
      </p:pic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3954779" y="6539144"/>
            <a:ext cx="43608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200" i="1" dirty="0">
                <a:latin typeface="Calibri"/>
                <a:cs typeface="Calibri"/>
              </a:rPr>
              <a:t>Data Source: Energy Ventures Analysis</a:t>
            </a:r>
          </a:p>
        </p:txBody>
      </p:sp>
    </p:spTree>
    <p:extLst>
      <p:ext uri="{BB962C8B-B14F-4D97-AF65-F5344CB8AC3E}">
        <p14:creationId xmlns:p14="http://schemas.microsoft.com/office/powerpoint/2010/main" val="59470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35809</TotalTime>
  <Words>17</Words>
  <Application>Microsoft Office PowerPoint</Application>
  <PresentationFormat>Letter Paper (8.5x11 in)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U.S. LNG Exports: First Wave Materializes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 O'Malley</dc:creator>
  <cp:lastModifiedBy>Daphne Magnuson</cp:lastModifiedBy>
  <cp:revision>2158</cp:revision>
  <cp:lastPrinted>2019-10-01T12:15:12Z</cp:lastPrinted>
  <dcterms:created xsi:type="dcterms:W3CDTF">2008-09-20T12:29:03Z</dcterms:created>
  <dcterms:modified xsi:type="dcterms:W3CDTF">2020-08-27T22:23:42Z</dcterms:modified>
</cp:coreProperties>
</file>