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5">
          <p15:clr>
            <a:srgbClr val="A4A3A4"/>
          </p15:clr>
        </p15:guide>
        <p15:guide id="2" pos="8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4B4"/>
    <a:srgbClr val="4ABDE0"/>
    <a:srgbClr val="0C64B4"/>
    <a:srgbClr val="007AC1"/>
    <a:srgbClr val="20629D"/>
    <a:srgbClr val="2877BF"/>
    <a:srgbClr val="C1CD23"/>
    <a:srgbClr val="DF692A"/>
    <a:srgbClr val="AFC72B"/>
    <a:srgbClr val="13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7374"/>
  </p:normalViewPr>
  <p:slideViewPr>
    <p:cSldViewPr snapToGrid="0">
      <p:cViewPr varScale="1">
        <p:scale>
          <a:sx n="73" d="100"/>
          <a:sy n="73" d="100"/>
        </p:scale>
        <p:origin x="1692" y="72"/>
      </p:cViewPr>
      <p:guideLst>
        <p:guide orient="horz" pos="245"/>
        <p:guide pos="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84" y="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35CF82-9698-1145-B9DC-688BE3D2BBD3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20151"/>
            <a:ext cx="3048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D312A2-A1F7-D348-9E28-14ED3EEFFA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34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ED96473-B205-3946-8898-B7DC2A0B8244}" type="datetimeFigureOut">
              <a:rPr lang="en-US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AAA649-492A-384A-B310-D2454E936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3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9988" y="708025"/>
            <a:ext cx="4648200" cy="34877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>
              <a:lnSpc>
                <a:spcPct val="80000"/>
              </a:lnSpc>
              <a:defRPr/>
            </a:pPr>
            <a:endParaRPr lang="en-US" sz="1400" kern="1200" dirty="0">
              <a:solidFill>
                <a:prstClr val="black"/>
              </a:solidFill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AA649-492A-384A-B310-D2454E9364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3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244" cy="6857433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8506975" y="6292675"/>
            <a:ext cx="637025" cy="24372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62298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ne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65489" y="88591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91402" y="1015977"/>
            <a:ext cx="7985845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7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No Watermark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140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65489" y="885918"/>
            <a:ext cx="8001000" cy="0"/>
          </a:xfrm>
          <a:prstGeom prst="line">
            <a:avLst/>
          </a:prstGeom>
          <a:ln w="12700">
            <a:solidFill>
              <a:srgbClr val="C1C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26522" y="1015977"/>
            <a:ext cx="3938357" cy="473589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338146024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ine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11639" y="6256480"/>
            <a:ext cx="7832361" cy="289465"/>
          </a:xfrm>
          <a:prstGeom prst="rect">
            <a:avLst/>
          </a:prstGeom>
          <a:gradFill>
            <a:gsLst>
              <a:gs pos="57000">
                <a:srgbClr val="007AC1"/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rgbClr val="007AC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70" y="5836752"/>
            <a:ext cx="856519" cy="826755"/>
          </a:xfrm>
          <a:prstGeom prst="rect">
            <a:avLst/>
          </a:prstGeom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baseline="0">
                <a:latin typeface="Calibri"/>
                <a:cs typeface="Calibri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568192" y="1715545"/>
            <a:ext cx="7999259" cy="403632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C1CD23"/>
              </a:buClr>
              <a:buFont typeface="Wingdings" charset="2"/>
              <a:buChar char="§"/>
              <a:defRPr sz="2400"/>
            </a:lvl1pPr>
            <a:lvl2pPr marL="7429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buSzPct val="120000"/>
              <a:buFont typeface="Arial" panose="020B0604020202020204" pitchFamily="34" charset="0"/>
              <a:buChar char="–"/>
              <a:defRPr sz="1800"/>
            </a:lvl3pPr>
            <a:lvl4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C1CD23"/>
              </a:buClr>
              <a:defRPr sz="1600"/>
            </a:lvl4pPr>
            <a:lvl5pPr>
              <a:spcBef>
                <a:spcPts val="500"/>
              </a:spcBef>
              <a:spcAft>
                <a:spcPts val="5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06975" y="6238168"/>
            <a:ext cx="637025" cy="323165"/>
          </a:xfrm>
          <a:prstGeom prst="rect">
            <a:avLst/>
          </a:prstGeom>
          <a:noFill/>
        </p:spPr>
        <p:txBody>
          <a:bodyPr t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fld id="{AABCBD12-8012-3C43-89F2-D76F1C796381}" type="slidenum">
              <a:rPr lang="en-US" sz="1400" smtClean="0">
                <a:solidFill>
                  <a:schemeClr val="bg1"/>
                </a:solidFill>
              </a:rPr>
              <a:pPr algn="l" eaLnBrk="1" hangingPunct="1"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307283" y="6228623"/>
            <a:ext cx="279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|</a:t>
            </a:r>
            <a:endParaRPr lang="en-US" sz="14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559197" y="6238168"/>
            <a:ext cx="27717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500" b="1" spc="0" dirty="0">
                <a:solidFill>
                  <a:srgbClr val="FFFFFF"/>
                </a:solidFill>
                <a:latin typeface="Calibri"/>
                <a:cs typeface="Calibri"/>
              </a:rPr>
              <a:t>2019-2020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 WINTER</a:t>
            </a:r>
            <a:r>
              <a:rPr lang="en-US" sz="1500" b="1" spc="0" baseline="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500" b="1" spc="0" dirty="0">
                <a:solidFill>
                  <a:srgbClr val="FFFFFF"/>
                </a:solidFill>
                <a:latin typeface="Calibri"/>
                <a:cs typeface="Calibri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223014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3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14D605-133B-4C29-B6CC-544841FFF26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312791-620B-422C-ABA1-29FABAB9C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6" r:id="rId2"/>
    <p:sldLayoutId id="2147483853" r:id="rId3"/>
    <p:sldLayoutId id="2147483851" r:id="rId4"/>
    <p:sldLayoutId id="2147483829" r:id="rId5"/>
    <p:sldLayoutId id="2147483854" r:id="rId6"/>
  </p:sldLayoutIdLst>
  <p:transition spd="med"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565489" y="281325"/>
            <a:ext cx="8007011" cy="48978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200" dirty="0">
                <a:solidFill>
                  <a:srgbClr val="1164B4"/>
                </a:solidFill>
              </a:rPr>
              <a:t>Natural Gas-Renewables Partnership: Path to Clean Energy Future </a:t>
            </a:r>
            <a:endParaRPr lang="en-US" sz="2200" dirty="0">
              <a:solidFill>
                <a:srgbClr val="1164B4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04" y="1199570"/>
            <a:ext cx="7760952" cy="45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54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35810</TotalTime>
  <Words>10</Words>
  <Application>Microsoft Office PowerPoint</Application>
  <PresentationFormat>Letter Paper (8.5x11 in)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Natural Gas-Renewables Partnership: Path to Clean Energy Future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 O'Malley</dc:creator>
  <cp:lastModifiedBy>Daphne Magnuson</cp:lastModifiedBy>
  <cp:revision>2158</cp:revision>
  <cp:lastPrinted>2019-10-01T12:15:12Z</cp:lastPrinted>
  <dcterms:created xsi:type="dcterms:W3CDTF">2008-09-20T12:29:03Z</dcterms:created>
  <dcterms:modified xsi:type="dcterms:W3CDTF">2020-08-27T22:23:22Z</dcterms:modified>
</cp:coreProperties>
</file>