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2" r:id="rId2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5">
          <p15:clr>
            <a:srgbClr val="A4A3A4"/>
          </p15:clr>
        </p15:guide>
        <p15:guide id="2" pos="8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4B4"/>
    <a:srgbClr val="4ABDE0"/>
    <a:srgbClr val="0C64B4"/>
    <a:srgbClr val="007AC1"/>
    <a:srgbClr val="20629D"/>
    <a:srgbClr val="2877BF"/>
    <a:srgbClr val="C1CD23"/>
    <a:srgbClr val="DF692A"/>
    <a:srgbClr val="AFC72B"/>
    <a:srgbClr val="13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7374"/>
  </p:normalViewPr>
  <p:slideViewPr>
    <p:cSldViewPr snapToGrid="0">
      <p:cViewPr varScale="1">
        <p:scale>
          <a:sx n="73" d="100"/>
          <a:sy n="73" d="100"/>
        </p:scale>
        <p:origin x="1692" y="72"/>
      </p:cViewPr>
      <p:guideLst>
        <p:guide orient="horz" pos="245"/>
        <p:guide pos="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84" y="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35CF82-9698-1145-B9DC-688BE3D2BBD3}" type="datetimeFigureOut">
              <a:rPr lang="en-US"/>
              <a:pPr/>
              <a:t>8/27/2020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2015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D312A2-A1F7-D348-9E28-14ED3EEFFA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34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ED96473-B205-3946-8898-B7DC2A0B8244}" type="datetimeFigureOut">
              <a:rPr lang="en-US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7AAA649-492A-384A-B310-D2454E936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3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AA649-492A-384A-B310-D2454E9364E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2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in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244" cy="6857433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8506975" y="6292675"/>
            <a:ext cx="637025" cy="24372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568192" y="1715545"/>
            <a:ext cx="7999259" cy="403632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62298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No Watermark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91402" y="1015977"/>
            <a:ext cx="3938357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65489" y="885918"/>
            <a:ext cx="8001000" cy="0"/>
          </a:xfrm>
          <a:prstGeom prst="line">
            <a:avLst/>
          </a:prstGeom>
          <a:ln w="12700">
            <a:solidFill>
              <a:srgbClr val="C1C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626522" y="1015977"/>
            <a:ext cx="3938357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338146024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ine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568192" y="1715545"/>
            <a:ext cx="7999259" cy="403632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223014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3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14D605-133B-4C29-B6CC-544841FFF26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312791-620B-422C-ABA1-29FABAB9C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3" r:id="rId2"/>
    <p:sldLayoutId id="2147483851" r:id="rId3"/>
    <p:sldLayoutId id="2147483829" r:id="rId4"/>
    <p:sldLayoutId id="2147483854" r:id="rId5"/>
  </p:sldLayoutIdLst>
  <p:transition spd="med"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565489" y="1112768"/>
            <a:ext cx="8001000" cy="0"/>
          </a:xfrm>
          <a:prstGeom prst="line">
            <a:avLst/>
          </a:prstGeom>
          <a:ln w="12700">
            <a:solidFill>
              <a:srgbClr val="C1C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5"/>
          <p:cNvSpPr txBox="1">
            <a:spLocks noChangeArrowheads="1"/>
          </p:cNvSpPr>
          <p:nvPr/>
        </p:nvSpPr>
        <p:spPr bwMode="auto">
          <a:xfrm>
            <a:off x="3954779" y="6539144"/>
            <a:ext cx="43608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200" i="1" dirty="0">
                <a:latin typeface="Calibri"/>
                <a:cs typeface="Calibri"/>
              </a:rPr>
              <a:t>Data Source: Gas Daily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565491" y="281325"/>
            <a:ext cx="8007011" cy="7761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kern="1200" baseline="0">
                <a:solidFill>
                  <a:schemeClr val="tx1"/>
                </a:solidFill>
                <a:latin typeface="Calibri"/>
                <a:ea typeface="MS PGothic" pitchFamily="34" charset="-128"/>
                <a:cs typeface="Calibr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600" dirty="0"/>
              <a:t>Comparison of Impact of Severe Weather on Daily Prices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sz="2200" dirty="0">
                <a:solidFill>
                  <a:srgbClr val="0C64B4"/>
                </a:solidFill>
              </a:rPr>
              <a:t>What a Difference a Decade Makes</a:t>
            </a:r>
            <a:br>
              <a:rPr lang="en-US" dirty="0"/>
            </a:br>
            <a:endParaRPr lang="en-US" sz="1100" dirty="0">
              <a:solidFill>
                <a:srgbClr val="C0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23" y="1135068"/>
            <a:ext cx="8107992" cy="525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64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35810</TotalTime>
  <Words>23</Words>
  <Application>Microsoft Office PowerPoint</Application>
  <PresentationFormat>Letter Paper (8.5x11 in)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 O'Malley</dc:creator>
  <cp:lastModifiedBy>Daphne Magnuson</cp:lastModifiedBy>
  <cp:revision>2158</cp:revision>
  <cp:lastPrinted>2019-10-01T12:15:12Z</cp:lastPrinted>
  <dcterms:created xsi:type="dcterms:W3CDTF">2008-09-20T12:29:03Z</dcterms:created>
  <dcterms:modified xsi:type="dcterms:W3CDTF">2020-08-27T22:23:02Z</dcterms:modified>
</cp:coreProperties>
</file>